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9"/>
  </p:notesMasterIdLst>
  <p:sldIdLst>
    <p:sldId id="256" r:id="rId2"/>
    <p:sldId id="272" r:id="rId3"/>
    <p:sldId id="273" r:id="rId4"/>
    <p:sldId id="274" r:id="rId5"/>
    <p:sldId id="278" r:id="rId6"/>
    <p:sldId id="279" r:id="rId7"/>
    <p:sldId id="275" r:id="rId8"/>
  </p:sldIdLst>
  <p:sldSz cx="9144000" cy="6858000" type="screen4x3"/>
  <p:notesSz cx="6858000" cy="9144000"/>
  <p:defaultTextStyle>
    <a:defPPr>
      <a:defRPr lang="nl-NL"/>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autoAdjust="0"/>
    <p:restoredTop sz="94635" autoAdjust="0"/>
  </p:normalViewPr>
  <p:slideViewPr>
    <p:cSldViewPr>
      <p:cViewPr varScale="1">
        <p:scale>
          <a:sx n="105" d="100"/>
          <a:sy n="105" d="100"/>
        </p:scale>
        <p:origin x="1840"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ea typeface="+mn-ea"/>
                <a:cs typeface="+mn-cs"/>
              </a:defRPr>
            </a:lvl1pPr>
          </a:lstStyle>
          <a:p>
            <a:pPr>
              <a:defRPr/>
            </a:pPr>
            <a:endParaRPr lang="nl-NL"/>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ea typeface="+mn-ea"/>
                <a:cs typeface="+mn-cs"/>
              </a:defRPr>
            </a:lvl1pPr>
          </a:lstStyle>
          <a:p>
            <a:pPr>
              <a:defRPr/>
            </a:pPr>
            <a:endParaRPr lang="nl-NL"/>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 xmlns:a14="http://schemas.microsoft.com/office/drawing/2010/main" val="1"/>
            </a:ext>
            <a:ext uri="{FAA26D3D-D897-4be2-8F04-BA451C77F1D7}">
              <ma14:placeholderFlag xmlns="" xmlns:ma14="http://schemas.microsoft.com/office/mac/drawingml/2011/main" val="1"/>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nl-NL" noProof="0"/>
              <a:t>Klik om de opmaakprofielen van de modeltekst te bewerken</a:t>
            </a:r>
          </a:p>
          <a:p>
            <a:pPr lvl="1"/>
            <a:r>
              <a:rPr lang="nl-NL" noProof="0"/>
              <a:t>Tweede niveau</a:t>
            </a:r>
          </a:p>
          <a:p>
            <a:pPr lvl="2"/>
            <a:r>
              <a:rPr lang="nl-NL" noProof="0"/>
              <a:t>Derde niveau</a:t>
            </a:r>
          </a:p>
          <a:p>
            <a:pPr lvl="3"/>
            <a:r>
              <a:rPr lang="nl-NL" noProof="0"/>
              <a:t>Vierde niveau</a:t>
            </a:r>
          </a:p>
          <a:p>
            <a:pPr lvl="4"/>
            <a:r>
              <a:rPr lang="nl-NL" noProof="0"/>
              <a:t>Vijfde niveau</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a typeface="+mn-ea"/>
                <a:cs typeface="+mn-cs"/>
              </a:defRPr>
            </a:lvl1pPr>
          </a:lstStyle>
          <a:p>
            <a:pPr>
              <a:defRPr/>
            </a:pPr>
            <a:endParaRPr lang="nl-NL"/>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91AD8ED0-EDBB-3A48-A19B-A305E780F042}" type="slidenum">
              <a:rPr lang="nl-NL"/>
              <a:pPr>
                <a:defRPr/>
              </a:pPr>
              <a:t>‹nr.›</a:t>
            </a:fld>
            <a:endParaRPr lang="nl-NL"/>
          </a:p>
        </p:txBody>
      </p:sp>
    </p:spTree>
    <p:extLst>
      <p:ext uri="{BB962C8B-B14F-4D97-AF65-F5344CB8AC3E}">
        <p14:creationId xmlns:p14="http://schemas.microsoft.com/office/powerpoint/2010/main" val="40465217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pPr>
              <a:defRPr/>
            </a:pPr>
            <a:fld id="{7284E3F5-CECD-D246-A7ED-BA45CFC87D7F}" type="slidenum">
              <a:rPr lang="nl-NL" smtClean="0"/>
              <a:pPr>
                <a:defRPr/>
              </a:pPr>
              <a:t>1</a:t>
            </a:fld>
            <a:endParaRPr lang="nl-NL"/>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eaLnBrk="1" hangingPunct="1">
              <a:defRPr/>
            </a:pPr>
            <a:endParaRPr lang="nl-NL">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a:t>Titelstijl van model bewerken</a:t>
            </a:r>
          </a:p>
        </p:txBody>
      </p:sp>
      <p:sp>
        <p:nvSpPr>
          <p:cNvPr id="3" name="Ond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l-NL"/>
              <a:t>Klik om de ondertitelstijl van het model te bewerken</a:t>
            </a:r>
          </a:p>
        </p:txBody>
      </p:sp>
      <p:sp>
        <p:nvSpPr>
          <p:cNvPr id="4" name="Rectangle 4"/>
          <p:cNvSpPr>
            <a:spLocks noGrp="1" noChangeArrowheads="1"/>
          </p:cNvSpPr>
          <p:nvPr>
            <p:ph type="dt" sz="half" idx="10"/>
          </p:nvPr>
        </p:nvSpPr>
        <p:spPr>
          <a:ln/>
        </p:spPr>
        <p:txBody>
          <a:bodyPr/>
          <a:lstStyle>
            <a:lvl1pPr>
              <a:defRPr/>
            </a:lvl1pPr>
          </a:lstStyle>
          <a:p>
            <a:pPr>
              <a:defRPr/>
            </a:pPr>
            <a:endParaRPr lang="nl-NL"/>
          </a:p>
        </p:txBody>
      </p:sp>
      <p:sp>
        <p:nvSpPr>
          <p:cNvPr id="5" name="Rectangle 5"/>
          <p:cNvSpPr>
            <a:spLocks noGrp="1" noChangeArrowheads="1"/>
          </p:cNvSpPr>
          <p:nvPr>
            <p:ph type="ftr" sz="quarter" idx="11"/>
          </p:nvPr>
        </p:nvSpPr>
        <p:spPr>
          <a:ln/>
        </p:spPr>
        <p:txBody>
          <a:bodyPr/>
          <a:lstStyle>
            <a:lvl1pPr>
              <a:defRPr/>
            </a:lvl1pPr>
          </a:lstStyle>
          <a:p>
            <a:pPr>
              <a:defRPr/>
            </a:pPr>
            <a:endParaRPr lang="nl-NL"/>
          </a:p>
        </p:txBody>
      </p:sp>
      <p:sp>
        <p:nvSpPr>
          <p:cNvPr id="6" name="Rectangle 6"/>
          <p:cNvSpPr>
            <a:spLocks noGrp="1" noChangeArrowheads="1"/>
          </p:cNvSpPr>
          <p:nvPr>
            <p:ph type="sldNum" sz="quarter" idx="12"/>
          </p:nvPr>
        </p:nvSpPr>
        <p:spPr>
          <a:ln/>
        </p:spPr>
        <p:txBody>
          <a:bodyPr/>
          <a:lstStyle>
            <a:lvl1pPr>
              <a:defRPr/>
            </a:lvl1pPr>
          </a:lstStyle>
          <a:p>
            <a:pPr>
              <a:defRPr/>
            </a:pPr>
            <a:fld id="{908176ED-2AC9-3548-A735-044606CA51CC}" type="slidenum">
              <a:rPr lang="nl-NL"/>
              <a:pPr>
                <a:defRPr/>
              </a:pPr>
              <a:t>‹nr.›</a:t>
            </a:fld>
            <a:endParaRPr lang="nl-NL"/>
          </a:p>
        </p:txBody>
      </p:sp>
    </p:spTree>
    <p:extLst>
      <p:ext uri="{BB962C8B-B14F-4D97-AF65-F5344CB8AC3E}">
        <p14:creationId xmlns:p14="http://schemas.microsoft.com/office/powerpoint/2010/main" val="2882722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verticale tekst 2"/>
          <p:cNvSpPr>
            <a:spLocks noGrp="1"/>
          </p:cNvSpPr>
          <p:nvPr>
            <p:ph type="body" orient="vert" idx="1"/>
          </p:nvPr>
        </p:nvSpPr>
        <p:spPr/>
        <p:txBody>
          <a:bodyPr vert="eaVert"/>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nl-NL"/>
          </a:p>
        </p:txBody>
      </p:sp>
      <p:sp>
        <p:nvSpPr>
          <p:cNvPr id="5" name="Rectangle 5"/>
          <p:cNvSpPr>
            <a:spLocks noGrp="1" noChangeArrowheads="1"/>
          </p:cNvSpPr>
          <p:nvPr>
            <p:ph type="ftr" sz="quarter" idx="11"/>
          </p:nvPr>
        </p:nvSpPr>
        <p:spPr>
          <a:ln/>
        </p:spPr>
        <p:txBody>
          <a:bodyPr/>
          <a:lstStyle>
            <a:lvl1pPr>
              <a:defRPr/>
            </a:lvl1pPr>
          </a:lstStyle>
          <a:p>
            <a:pPr>
              <a:defRPr/>
            </a:pPr>
            <a:endParaRPr lang="nl-NL"/>
          </a:p>
        </p:txBody>
      </p:sp>
      <p:sp>
        <p:nvSpPr>
          <p:cNvPr id="6" name="Rectangle 6"/>
          <p:cNvSpPr>
            <a:spLocks noGrp="1" noChangeArrowheads="1"/>
          </p:cNvSpPr>
          <p:nvPr>
            <p:ph type="sldNum" sz="quarter" idx="12"/>
          </p:nvPr>
        </p:nvSpPr>
        <p:spPr>
          <a:ln/>
        </p:spPr>
        <p:txBody>
          <a:bodyPr/>
          <a:lstStyle>
            <a:lvl1pPr>
              <a:defRPr/>
            </a:lvl1pPr>
          </a:lstStyle>
          <a:p>
            <a:pPr>
              <a:defRPr/>
            </a:pPr>
            <a:fld id="{55A392B1-571A-364E-98C6-95849103F5B5}" type="slidenum">
              <a:rPr lang="nl-NL"/>
              <a:pPr>
                <a:defRPr/>
              </a:pPr>
              <a:t>‹nr.›</a:t>
            </a:fld>
            <a:endParaRPr lang="nl-NL"/>
          </a:p>
        </p:txBody>
      </p:sp>
      <p:pic>
        <p:nvPicPr>
          <p:cNvPr id="7" name="Afbeelding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12935" y="6169209"/>
            <a:ext cx="1555684" cy="576064"/>
          </a:xfrm>
          <a:prstGeom prst="rect">
            <a:avLst/>
          </a:prstGeom>
        </p:spPr>
      </p:pic>
    </p:spTree>
    <p:extLst>
      <p:ext uri="{BB962C8B-B14F-4D97-AF65-F5344CB8AC3E}">
        <p14:creationId xmlns:p14="http://schemas.microsoft.com/office/powerpoint/2010/main" val="22892869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a:t>Titelstijl van model bewerken</a:t>
            </a:r>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nl-NL"/>
          </a:p>
        </p:txBody>
      </p:sp>
      <p:sp>
        <p:nvSpPr>
          <p:cNvPr id="5" name="Rectangle 5"/>
          <p:cNvSpPr>
            <a:spLocks noGrp="1" noChangeArrowheads="1"/>
          </p:cNvSpPr>
          <p:nvPr>
            <p:ph type="ftr" sz="quarter" idx="11"/>
          </p:nvPr>
        </p:nvSpPr>
        <p:spPr>
          <a:ln/>
        </p:spPr>
        <p:txBody>
          <a:bodyPr/>
          <a:lstStyle>
            <a:lvl1pPr>
              <a:defRPr/>
            </a:lvl1pPr>
          </a:lstStyle>
          <a:p>
            <a:pPr>
              <a:defRPr/>
            </a:pPr>
            <a:endParaRPr lang="nl-NL"/>
          </a:p>
        </p:txBody>
      </p:sp>
      <p:sp>
        <p:nvSpPr>
          <p:cNvPr id="6" name="Rectangle 6"/>
          <p:cNvSpPr>
            <a:spLocks noGrp="1" noChangeArrowheads="1"/>
          </p:cNvSpPr>
          <p:nvPr>
            <p:ph type="sldNum" sz="quarter" idx="12"/>
          </p:nvPr>
        </p:nvSpPr>
        <p:spPr>
          <a:ln/>
        </p:spPr>
        <p:txBody>
          <a:bodyPr/>
          <a:lstStyle>
            <a:lvl1pPr>
              <a:defRPr/>
            </a:lvl1pPr>
          </a:lstStyle>
          <a:p>
            <a:pPr>
              <a:defRPr/>
            </a:pPr>
            <a:fld id="{9DB401B4-CE51-1F4C-8FA8-61186E81514F}" type="slidenum">
              <a:rPr lang="nl-NL"/>
              <a:pPr>
                <a:defRPr/>
              </a:pPr>
              <a:t>‹nr.›</a:t>
            </a:fld>
            <a:endParaRPr lang="nl-NL"/>
          </a:p>
        </p:txBody>
      </p:sp>
    </p:spTree>
    <p:extLst>
      <p:ext uri="{BB962C8B-B14F-4D97-AF65-F5344CB8AC3E}">
        <p14:creationId xmlns:p14="http://schemas.microsoft.com/office/powerpoint/2010/main" val="2414999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inhoud 2"/>
          <p:cNvSpPr>
            <a:spLocks noGrp="1"/>
          </p:cNvSpPr>
          <p:nvPr>
            <p:ph idx="1"/>
          </p:nvPr>
        </p:nvSpPr>
        <p:spPr/>
        <p:txBody>
          <a:body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nl-NL"/>
          </a:p>
        </p:txBody>
      </p:sp>
      <p:sp>
        <p:nvSpPr>
          <p:cNvPr id="5" name="Rectangle 5"/>
          <p:cNvSpPr>
            <a:spLocks noGrp="1" noChangeArrowheads="1"/>
          </p:cNvSpPr>
          <p:nvPr>
            <p:ph type="ftr" sz="quarter" idx="11"/>
          </p:nvPr>
        </p:nvSpPr>
        <p:spPr>
          <a:ln/>
        </p:spPr>
        <p:txBody>
          <a:bodyPr/>
          <a:lstStyle>
            <a:lvl1pPr>
              <a:defRPr/>
            </a:lvl1pPr>
          </a:lstStyle>
          <a:p>
            <a:pPr>
              <a:defRPr/>
            </a:pPr>
            <a:endParaRPr lang="nl-NL"/>
          </a:p>
        </p:txBody>
      </p:sp>
      <p:sp>
        <p:nvSpPr>
          <p:cNvPr id="6" name="Rectangle 6"/>
          <p:cNvSpPr>
            <a:spLocks noGrp="1" noChangeArrowheads="1"/>
          </p:cNvSpPr>
          <p:nvPr>
            <p:ph type="sldNum" sz="quarter" idx="12"/>
          </p:nvPr>
        </p:nvSpPr>
        <p:spPr>
          <a:ln/>
        </p:spPr>
        <p:txBody>
          <a:bodyPr/>
          <a:lstStyle>
            <a:lvl1pPr>
              <a:defRPr/>
            </a:lvl1pPr>
          </a:lstStyle>
          <a:p>
            <a:pPr>
              <a:defRPr/>
            </a:pPr>
            <a:fld id="{F989A14E-E3E5-FD45-A9D6-C9131A6AF711}" type="slidenum">
              <a:rPr lang="nl-NL"/>
              <a:pPr>
                <a:defRPr/>
              </a:pPr>
              <a:t>‹nr.›</a:t>
            </a:fld>
            <a:endParaRPr lang="nl-NL"/>
          </a:p>
        </p:txBody>
      </p:sp>
    </p:spTree>
    <p:extLst>
      <p:ext uri="{BB962C8B-B14F-4D97-AF65-F5344CB8AC3E}">
        <p14:creationId xmlns:p14="http://schemas.microsoft.com/office/powerpoint/2010/main" val="42046259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Titelstijl van model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a:t>Klik om de tekststijl van het model te bewerken</a:t>
            </a:r>
          </a:p>
        </p:txBody>
      </p:sp>
      <p:sp>
        <p:nvSpPr>
          <p:cNvPr id="4" name="Rectangle 4"/>
          <p:cNvSpPr>
            <a:spLocks noGrp="1" noChangeArrowheads="1"/>
          </p:cNvSpPr>
          <p:nvPr>
            <p:ph type="dt" sz="half" idx="10"/>
          </p:nvPr>
        </p:nvSpPr>
        <p:spPr>
          <a:ln/>
        </p:spPr>
        <p:txBody>
          <a:bodyPr/>
          <a:lstStyle>
            <a:lvl1pPr>
              <a:defRPr/>
            </a:lvl1pPr>
          </a:lstStyle>
          <a:p>
            <a:pPr>
              <a:defRPr/>
            </a:pPr>
            <a:endParaRPr lang="nl-NL"/>
          </a:p>
        </p:txBody>
      </p:sp>
      <p:sp>
        <p:nvSpPr>
          <p:cNvPr id="5" name="Rectangle 5"/>
          <p:cNvSpPr>
            <a:spLocks noGrp="1" noChangeArrowheads="1"/>
          </p:cNvSpPr>
          <p:nvPr>
            <p:ph type="ftr" sz="quarter" idx="11"/>
          </p:nvPr>
        </p:nvSpPr>
        <p:spPr>
          <a:ln/>
        </p:spPr>
        <p:txBody>
          <a:bodyPr/>
          <a:lstStyle>
            <a:lvl1pPr>
              <a:defRPr/>
            </a:lvl1pPr>
          </a:lstStyle>
          <a:p>
            <a:pPr>
              <a:defRPr/>
            </a:pPr>
            <a:endParaRPr lang="nl-NL"/>
          </a:p>
        </p:txBody>
      </p:sp>
      <p:sp>
        <p:nvSpPr>
          <p:cNvPr id="6" name="Rectangle 6"/>
          <p:cNvSpPr>
            <a:spLocks noGrp="1" noChangeArrowheads="1"/>
          </p:cNvSpPr>
          <p:nvPr>
            <p:ph type="sldNum" sz="quarter" idx="12"/>
          </p:nvPr>
        </p:nvSpPr>
        <p:spPr>
          <a:ln/>
        </p:spPr>
        <p:txBody>
          <a:bodyPr/>
          <a:lstStyle>
            <a:lvl1pPr>
              <a:defRPr/>
            </a:lvl1pPr>
          </a:lstStyle>
          <a:p>
            <a:pPr>
              <a:defRPr/>
            </a:pPr>
            <a:fld id="{442B4BC3-8A3C-1447-9520-05DFDF9EE6DF}" type="slidenum">
              <a:rPr lang="nl-NL"/>
              <a:pPr>
                <a:defRPr/>
              </a:pPr>
              <a:t>‹nr.›</a:t>
            </a:fld>
            <a:endParaRPr lang="nl-NL"/>
          </a:p>
        </p:txBody>
      </p:sp>
    </p:spTree>
    <p:extLst>
      <p:ext uri="{BB962C8B-B14F-4D97-AF65-F5344CB8AC3E}">
        <p14:creationId xmlns:p14="http://schemas.microsoft.com/office/powerpoint/2010/main" val="3731230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Rectangle 4"/>
          <p:cNvSpPr>
            <a:spLocks noGrp="1" noChangeArrowheads="1"/>
          </p:cNvSpPr>
          <p:nvPr>
            <p:ph type="dt" sz="half" idx="10"/>
          </p:nvPr>
        </p:nvSpPr>
        <p:spPr>
          <a:ln/>
        </p:spPr>
        <p:txBody>
          <a:bodyPr/>
          <a:lstStyle>
            <a:lvl1pPr>
              <a:defRPr/>
            </a:lvl1pPr>
          </a:lstStyle>
          <a:p>
            <a:pPr>
              <a:defRPr/>
            </a:pPr>
            <a:endParaRPr lang="nl-NL"/>
          </a:p>
        </p:txBody>
      </p:sp>
      <p:sp>
        <p:nvSpPr>
          <p:cNvPr id="6" name="Rectangle 5"/>
          <p:cNvSpPr>
            <a:spLocks noGrp="1" noChangeArrowheads="1"/>
          </p:cNvSpPr>
          <p:nvPr>
            <p:ph type="ftr" sz="quarter" idx="11"/>
          </p:nvPr>
        </p:nvSpPr>
        <p:spPr>
          <a:ln/>
        </p:spPr>
        <p:txBody>
          <a:bodyPr/>
          <a:lstStyle>
            <a:lvl1pPr>
              <a:defRPr/>
            </a:lvl1pPr>
          </a:lstStyle>
          <a:p>
            <a:pPr>
              <a:defRPr/>
            </a:pPr>
            <a:endParaRPr lang="nl-NL"/>
          </a:p>
        </p:txBody>
      </p:sp>
      <p:sp>
        <p:nvSpPr>
          <p:cNvPr id="7" name="Rectangle 6"/>
          <p:cNvSpPr>
            <a:spLocks noGrp="1" noChangeArrowheads="1"/>
          </p:cNvSpPr>
          <p:nvPr>
            <p:ph type="sldNum" sz="quarter" idx="12"/>
          </p:nvPr>
        </p:nvSpPr>
        <p:spPr>
          <a:ln/>
        </p:spPr>
        <p:txBody>
          <a:bodyPr/>
          <a:lstStyle>
            <a:lvl1pPr>
              <a:defRPr/>
            </a:lvl1pPr>
          </a:lstStyle>
          <a:p>
            <a:pPr>
              <a:defRPr/>
            </a:pPr>
            <a:fld id="{DF52839E-1FA5-6F41-8A3E-D3C2004D5161}" type="slidenum">
              <a:rPr lang="nl-NL"/>
              <a:pPr>
                <a:defRPr/>
              </a:pPr>
              <a:t>‹nr.›</a:t>
            </a:fld>
            <a:endParaRPr lang="nl-NL"/>
          </a:p>
        </p:txBody>
      </p:sp>
    </p:spTree>
    <p:extLst>
      <p:ext uri="{BB962C8B-B14F-4D97-AF65-F5344CB8AC3E}">
        <p14:creationId xmlns:p14="http://schemas.microsoft.com/office/powerpoint/2010/main" val="23032153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Titelstijl van model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tekststijl van het model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tekststijl van het model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Rectangle 4"/>
          <p:cNvSpPr>
            <a:spLocks noGrp="1" noChangeArrowheads="1"/>
          </p:cNvSpPr>
          <p:nvPr>
            <p:ph type="dt" sz="half" idx="10"/>
          </p:nvPr>
        </p:nvSpPr>
        <p:spPr>
          <a:ln/>
        </p:spPr>
        <p:txBody>
          <a:bodyPr/>
          <a:lstStyle>
            <a:lvl1pPr>
              <a:defRPr/>
            </a:lvl1pPr>
          </a:lstStyle>
          <a:p>
            <a:pPr>
              <a:defRPr/>
            </a:pPr>
            <a:endParaRPr lang="nl-NL"/>
          </a:p>
        </p:txBody>
      </p:sp>
      <p:sp>
        <p:nvSpPr>
          <p:cNvPr id="8" name="Rectangle 5"/>
          <p:cNvSpPr>
            <a:spLocks noGrp="1" noChangeArrowheads="1"/>
          </p:cNvSpPr>
          <p:nvPr>
            <p:ph type="ftr" sz="quarter" idx="11"/>
          </p:nvPr>
        </p:nvSpPr>
        <p:spPr>
          <a:ln/>
        </p:spPr>
        <p:txBody>
          <a:bodyPr/>
          <a:lstStyle>
            <a:lvl1pPr>
              <a:defRPr/>
            </a:lvl1pPr>
          </a:lstStyle>
          <a:p>
            <a:pPr>
              <a:defRPr/>
            </a:pPr>
            <a:endParaRPr lang="nl-NL"/>
          </a:p>
        </p:txBody>
      </p:sp>
      <p:sp>
        <p:nvSpPr>
          <p:cNvPr id="9" name="Rectangle 6"/>
          <p:cNvSpPr>
            <a:spLocks noGrp="1" noChangeArrowheads="1"/>
          </p:cNvSpPr>
          <p:nvPr>
            <p:ph type="sldNum" sz="quarter" idx="12"/>
          </p:nvPr>
        </p:nvSpPr>
        <p:spPr>
          <a:ln/>
        </p:spPr>
        <p:txBody>
          <a:bodyPr/>
          <a:lstStyle>
            <a:lvl1pPr>
              <a:defRPr/>
            </a:lvl1pPr>
          </a:lstStyle>
          <a:p>
            <a:pPr>
              <a:defRPr/>
            </a:pPr>
            <a:fld id="{52511119-60C8-8C48-9ED7-92A21FCAC57E}" type="slidenum">
              <a:rPr lang="nl-NL"/>
              <a:pPr>
                <a:defRPr/>
              </a:pPr>
              <a:t>‹nr.›</a:t>
            </a:fld>
            <a:endParaRPr lang="nl-NL"/>
          </a:p>
        </p:txBody>
      </p:sp>
    </p:spTree>
    <p:extLst>
      <p:ext uri="{BB962C8B-B14F-4D97-AF65-F5344CB8AC3E}">
        <p14:creationId xmlns:p14="http://schemas.microsoft.com/office/powerpoint/2010/main" val="49766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Rectangle 4"/>
          <p:cNvSpPr>
            <a:spLocks noGrp="1" noChangeArrowheads="1"/>
          </p:cNvSpPr>
          <p:nvPr>
            <p:ph type="dt" sz="half" idx="10"/>
          </p:nvPr>
        </p:nvSpPr>
        <p:spPr>
          <a:ln/>
        </p:spPr>
        <p:txBody>
          <a:bodyPr/>
          <a:lstStyle>
            <a:lvl1pPr>
              <a:defRPr/>
            </a:lvl1pPr>
          </a:lstStyle>
          <a:p>
            <a:pPr>
              <a:defRPr/>
            </a:pPr>
            <a:endParaRPr lang="nl-NL"/>
          </a:p>
        </p:txBody>
      </p:sp>
      <p:sp>
        <p:nvSpPr>
          <p:cNvPr id="4" name="Rectangle 5"/>
          <p:cNvSpPr>
            <a:spLocks noGrp="1" noChangeArrowheads="1"/>
          </p:cNvSpPr>
          <p:nvPr>
            <p:ph type="ftr" sz="quarter" idx="11"/>
          </p:nvPr>
        </p:nvSpPr>
        <p:spPr>
          <a:ln/>
        </p:spPr>
        <p:txBody>
          <a:bodyPr/>
          <a:lstStyle>
            <a:lvl1pPr>
              <a:defRPr/>
            </a:lvl1pPr>
          </a:lstStyle>
          <a:p>
            <a:pPr>
              <a:defRPr/>
            </a:pPr>
            <a:endParaRPr lang="nl-NL"/>
          </a:p>
        </p:txBody>
      </p:sp>
      <p:sp>
        <p:nvSpPr>
          <p:cNvPr id="5" name="Rectangle 6"/>
          <p:cNvSpPr>
            <a:spLocks noGrp="1" noChangeArrowheads="1"/>
          </p:cNvSpPr>
          <p:nvPr>
            <p:ph type="sldNum" sz="quarter" idx="12"/>
          </p:nvPr>
        </p:nvSpPr>
        <p:spPr>
          <a:ln/>
        </p:spPr>
        <p:txBody>
          <a:bodyPr/>
          <a:lstStyle>
            <a:lvl1pPr>
              <a:defRPr/>
            </a:lvl1pPr>
          </a:lstStyle>
          <a:p>
            <a:pPr>
              <a:defRPr/>
            </a:pPr>
            <a:fld id="{57B8B7CF-112A-074F-ABCE-72BAE724FB06}" type="slidenum">
              <a:rPr lang="nl-NL"/>
              <a:pPr>
                <a:defRPr/>
              </a:pPr>
              <a:t>‹nr.›</a:t>
            </a:fld>
            <a:endParaRPr lang="nl-NL"/>
          </a:p>
        </p:txBody>
      </p:sp>
    </p:spTree>
    <p:extLst>
      <p:ext uri="{BB962C8B-B14F-4D97-AF65-F5344CB8AC3E}">
        <p14:creationId xmlns:p14="http://schemas.microsoft.com/office/powerpoint/2010/main" val="2847772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nl-NL"/>
          </a:p>
        </p:txBody>
      </p:sp>
      <p:sp>
        <p:nvSpPr>
          <p:cNvPr id="3" name="Rectangle 5"/>
          <p:cNvSpPr>
            <a:spLocks noGrp="1" noChangeArrowheads="1"/>
          </p:cNvSpPr>
          <p:nvPr>
            <p:ph type="ftr" sz="quarter" idx="11"/>
          </p:nvPr>
        </p:nvSpPr>
        <p:spPr>
          <a:ln/>
        </p:spPr>
        <p:txBody>
          <a:bodyPr/>
          <a:lstStyle>
            <a:lvl1pPr>
              <a:defRPr/>
            </a:lvl1pPr>
          </a:lstStyle>
          <a:p>
            <a:pPr>
              <a:defRPr/>
            </a:pPr>
            <a:endParaRPr lang="nl-NL"/>
          </a:p>
        </p:txBody>
      </p:sp>
      <p:sp>
        <p:nvSpPr>
          <p:cNvPr id="4" name="Rectangle 6"/>
          <p:cNvSpPr>
            <a:spLocks noGrp="1" noChangeArrowheads="1"/>
          </p:cNvSpPr>
          <p:nvPr>
            <p:ph type="sldNum" sz="quarter" idx="12"/>
          </p:nvPr>
        </p:nvSpPr>
        <p:spPr>
          <a:ln/>
        </p:spPr>
        <p:txBody>
          <a:bodyPr/>
          <a:lstStyle>
            <a:lvl1pPr>
              <a:defRPr/>
            </a:lvl1pPr>
          </a:lstStyle>
          <a:p>
            <a:pPr>
              <a:defRPr/>
            </a:pPr>
            <a:fld id="{63852E72-3329-D242-9827-013F2C799585}" type="slidenum">
              <a:rPr lang="nl-NL"/>
              <a:pPr>
                <a:defRPr/>
              </a:pPr>
              <a:t>‹nr.›</a:t>
            </a:fld>
            <a:endParaRPr lang="nl-NL"/>
          </a:p>
        </p:txBody>
      </p:sp>
      <p:pic>
        <p:nvPicPr>
          <p:cNvPr id="6" name="Afbeelding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337012" y="6063325"/>
            <a:ext cx="1777360" cy="658150"/>
          </a:xfrm>
          <a:prstGeom prst="rect">
            <a:avLst/>
          </a:prstGeom>
        </p:spPr>
      </p:pic>
    </p:spTree>
    <p:extLst>
      <p:ext uri="{BB962C8B-B14F-4D97-AF65-F5344CB8AC3E}">
        <p14:creationId xmlns:p14="http://schemas.microsoft.com/office/powerpoint/2010/main" val="17653964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Titelstijl van model bewerken</a:t>
            </a:r>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tekststijl van het model te bewerken</a:t>
            </a:r>
          </a:p>
        </p:txBody>
      </p:sp>
      <p:sp>
        <p:nvSpPr>
          <p:cNvPr id="5" name="Rectangle 4"/>
          <p:cNvSpPr>
            <a:spLocks noGrp="1" noChangeArrowheads="1"/>
          </p:cNvSpPr>
          <p:nvPr>
            <p:ph type="dt" sz="half" idx="10"/>
          </p:nvPr>
        </p:nvSpPr>
        <p:spPr>
          <a:ln/>
        </p:spPr>
        <p:txBody>
          <a:bodyPr/>
          <a:lstStyle>
            <a:lvl1pPr>
              <a:defRPr/>
            </a:lvl1pPr>
          </a:lstStyle>
          <a:p>
            <a:pPr>
              <a:defRPr/>
            </a:pPr>
            <a:endParaRPr lang="nl-NL"/>
          </a:p>
        </p:txBody>
      </p:sp>
      <p:sp>
        <p:nvSpPr>
          <p:cNvPr id="6" name="Rectangle 5"/>
          <p:cNvSpPr>
            <a:spLocks noGrp="1" noChangeArrowheads="1"/>
          </p:cNvSpPr>
          <p:nvPr>
            <p:ph type="ftr" sz="quarter" idx="11"/>
          </p:nvPr>
        </p:nvSpPr>
        <p:spPr>
          <a:ln/>
        </p:spPr>
        <p:txBody>
          <a:bodyPr/>
          <a:lstStyle>
            <a:lvl1pPr>
              <a:defRPr/>
            </a:lvl1pPr>
          </a:lstStyle>
          <a:p>
            <a:pPr>
              <a:defRPr/>
            </a:pPr>
            <a:endParaRPr lang="nl-NL"/>
          </a:p>
        </p:txBody>
      </p:sp>
      <p:sp>
        <p:nvSpPr>
          <p:cNvPr id="7" name="Rectangle 6"/>
          <p:cNvSpPr>
            <a:spLocks noGrp="1" noChangeArrowheads="1"/>
          </p:cNvSpPr>
          <p:nvPr>
            <p:ph type="sldNum" sz="quarter" idx="12"/>
          </p:nvPr>
        </p:nvSpPr>
        <p:spPr>
          <a:ln/>
        </p:spPr>
        <p:txBody>
          <a:bodyPr/>
          <a:lstStyle>
            <a:lvl1pPr>
              <a:defRPr/>
            </a:lvl1pPr>
          </a:lstStyle>
          <a:p>
            <a:pPr>
              <a:defRPr/>
            </a:pPr>
            <a:fld id="{911DD6B7-24B1-BE48-A1E6-49556BAFF656}" type="slidenum">
              <a:rPr lang="nl-NL"/>
              <a:pPr>
                <a:defRPr/>
              </a:pPr>
              <a:t>‹nr.›</a:t>
            </a:fld>
            <a:endParaRPr lang="nl-NL"/>
          </a:p>
        </p:txBody>
      </p:sp>
    </p:spTree>
    <p:extLst>
      <p:ext uri="{BB962C8B-B14F-4D97-AF65-F5344CB8AC3E}">
        <p14:creationId xmlns:p14="http://schemas.microsoft.com/office/powerpoint/2010/main" val="284656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Titelstijl van model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l-NL" noProof="0"/>
              <a:t>Sleep de afbeelding naar de tijdelijke aanduiding of klik op het pictogram als u een afbeelding wilt toevoegen</a:t>
            </a:r>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tekststijl van het model te bewerken</a:t>
            </a:r>
          </a:p>
        </p:txBody>
      </p:sp>
      <p:sp>
        <p:nvSpPr>
          <p:cNvPr id="5" name="Rectangle 4"/>
          <p:cNvSpPr>
            <a:spLocks noGrp="1" noChangeArrowheads="1"/>
          </p:cNvSpPr>
          <p:nvPr>
            <p:ph type="dt" sz="half" idx="10"/>
          </p:nvPr>
        </p:nvSpPr>
        <p:spPr>
          <a:ln/>
        </p:spPr>
        <p:txBody>
          <a:bodyPr/>
          <a:lstStyle>
            <a:lvl1pPr>
              <a:defRPr/>
            </a:lvl1pPr>
          </a:lstStyle>
          <a:p>
            <a:pPr>
              <a:defRPr/>
            </a:pPr>
            <a:endParaRPr lang="nl-NL"/>
          </a:p>
        </p:txBody>
      </p:sp>
      <p:sp>
        <p:nvSpPr>
          <p:cNvPr id="6" name="Rectangle 5"/>
          <p:cNvSpPr>
            <a:spLocks noGrp="1" noChangeArrowheads="1"/>
          </p:cNvSpPr>
          <p:nvPr>
            <p:ph type="ftr" sz="quarter" idx="11"/>
          </p:nvPr>
        </p:nvSpPr>
        <p:spPr>
          <a:ln/>
        </p:spPr>
        <p:txBody>
          <a:bodyPr/>
          <a:lstStyle>
            <a:lvl1pPr>
              <a:defRPr/>
            </a:lvl1pPr>
          </a:lstStyle>
          <a:p>
            <a:pPr>
              <a:defRPr/>
            </a:pPr>
            <a:endParaRPr lang="nl-NL"/>
          </a:p>
        </p:txBody>
      </p:sp>
      <p:sp>
        <p:nvSpPr>
          <p:cNvPr id="7" name="Rectangle 6"/>
          <p:cNvSpPr>
            <a:spLocks noGrp="1" noChangeArrowheads="1"/>
          </p:cNvSpPr>
          <p:nvPr>
            <p:ph type="sldNum" sz="quarter" idx="12"/>
          </p:nvPr>
        </p:nvSpPr>
        <p:spPr>
          <a:ln/>
        </p:spPr>
        <p:txBody>
          <a:bodyPr/>
          <a:lstStyle>
            <a:lvl1pPr>
              <a:defRPr/>
            </a:lvl1pPr>
          </a:lstStyle>
          <a:p>
            <a:pPr>
              <a:defRPr/>
            </a:pPr>
            <a:fld id="{327788C3-ABD8-834F-A8FE-5CF87B9B2F22}" type="slidenum">
              <a:rPr lang="nl-NL"/>
              <a:pPr>
                <a:defRPr/>
              </a:pPr>
              <a:t>‹nr.›</a:t>
            </a:fld>
            <a:endParaRPr lang="nl-NL"/>
          </a:p>
        </p:txBody>
      </p:sp>
    </p:spTree>
    <p:extLst>
      <p:ext uri="{BB962C8B-B14F-4D97-AF65-F5344CB8AC3E}">
        <p14:creationId xmlns:p14="http://schemas.microsoft.com/office/powerpoint/2010/main" val="8829389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nl-NL" dirty="0"/>
              <a:t>Klik om het opmaakprofiel te bewerken</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nl-NL"/>
              <a:t>Klik om de opmaakprofielen van de modeltekst te bewerken</a:t>
            </a:r>
          </a:p>
          <a:p>
            <a:pPr lvl="1"/>
            <a:r>
              <a:rPr lang="nl-NL"/>
              <a:t>Tweede niveau</a:t>
            </a:r>
          </a:p>
          <a:p>
            <a:pPr lvl="2"/>
            <a:r>
              <a:rPr lang="nl-NL"/>
              <a:t>Derde niveau</a:t>
            </a:r>
          </a:p>
          <a:p>
            <a:pPr lvl="3"/>
            <a:r>
              <a:rPr lang="nl-NL"/>
              <a:t>Vierde niveau</a:t>
            </a:r>
          </a:p>
          <a:p>
            <a:pPr lvl="4"/>
            <a:r>
              <a:rPr lang="nl-NL"/>
              <a:t>Vijfde niveau</a:t>
            </a:r>
          </a:p>
        </p:txBody>
      </p:sp>
      <p:sp>
        <p:nvSpPr>
          <p:cNvPr id="1126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ea typeface="+mn-ea"/>
                <a:cs typeface="+mn-cs"/>
              </a:defRPr>
            </a:lvl1pPr>
          </a:lstStyle>
          <a:p>
            <a:pPr>
              <a:defRPr/>
            </a:pPr>
            <a:endParaRPr lang="nl-NL"/>
          </a:p>
        </p:txBody>
      </p:sp>
      <p:sp>
        <p:nvSpPr>
          <p:cNvPr id="1126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ea typeface="+mn-ea"/>
                <a:cs typeface="+mn-cs"/>
              </a:defRPr>
            </a:lvl1pPr>
          </a:lstStyle>
          <a:p>
            <a:pPr>
              <a:defRPr/>
            </a:pPr>
            <a:endParaRPr lang="nl-NL"/>
          </a:p>
        </p:txBody>
      </p:sp>
      <p:sp>
        <p:nvSpPr>
          <p:cNvPr id="1127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cs typeface="+mn-cs"/>
              </a:defRPr>
            </a:lvl1pPr>
          </a:lstStyle>
          <a:p>
            <a:pPr>
              <a:defRPr/>
            </a:pPr>
            <a:fld id="{8CE8526F-6892-B140-9C21-88656CA187D3}" type="slidenum">
              <a:rPr lang="nl-NL"/>
              <a:pPr>
                <a:defRPr/>
              </a:pPr>
              <a:t>‹nr.›</a:t>
            </a:fld>
            <a:endParaRPr lang="nl-NL"/>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0" eaLnBrk="1" fontAlgn="base" hangingPunct="1">
        <a:spcBef>
          <a:spcPct val="0"/>
        </a:spcBef>
        <a:spcAft>
          <a:spcPct val="0"/>
        </a:spcAft>
        <a:defRPr sz="4400" baseline="0">
          <a:solidFill>
            <a:schemeClr val="tx2"/>
          </a:solidFill>
          <a:latin typeface="BigNoodleTitling"/>
          <a:ea typeface="ＭＳ Ｐゴシック" charset="0"/>
          <a:cs typeface="ＭＳ Ｐゴシック" charset="0"/>
        </a:defRPr>
      </a:lvl1pPr>
      <a:lvl2pPr algn="ctr" rtl="0" eaLnBrk="1" fontAlgn="base" hangingPunct="1">
        <a:spcBef>
          <a:spcPct val="0"/>
        </a:spcBef>
        <a:spcAft>
          <a:spcPct val="0"/>
        </a:spcAft>
        <a:defRPr sz="4400">
          <a:solidFill>
            <a:schemeClr val="tx2"/>
          </a:solidFill>
          <a:latin typeface="Arial" charset="0"/>
          <a:ea typeface="ＭＳ Ｐゴシック" charset="0"/>
          <a:cs typeface="ＭＳ Ｐゴシック" charset="0"/>
        </a:defRPr>
      </a:lvl2pPr>
      <a:lvl3pPr algn="ctr" rtl="0" eaLnBrk="1" fontAlgn="base" hangingPunct="1">
        <a:spcBef>
          <a:spcPct val="0"/>
        </a:spcBef>
        <a:spcAft>
          <a:spcPct val="0"/>
        </a:spcAft>
        <a:defRPr sz="4400">
          <a:solidFill>
            <a:schemeClr val="tx2"/>
          </a:solidFill>
          <a:latin typeface="Arial" charset="0"/>
          <a:ea typeface="ＭＳ Ｐゴシック" charset="0"/>
          <a:cs typeface="ＭＳ Ｐゴシック" charset="0"/>
        </a:defRPr>
      </a:lvl3pPr>
      <a:lvl4pPr algn="ctr" rtl="0" eaLnBrk="1" fontAlgn="base" hangingPunct="1">
        <a:spcBef>
          <a:spcPct val="0"/>
        </a:spcBef>
        <a:spcAft>
          <a:spcPct val="0"/>
        </a:spcAft>
        <a:defRPr sz="4400">
          <a:solidFill>
            <a:schemeClr val="tx2"/>
          </a:solidFill>
          <a:latin typeface="Arial" charset="0"/>
          <a:ea typeface="ＭＳ Ｐゴシック" charset="0"/>
          <a:cs typeface="ＭＳ Ｐゴシック" charset="0"/>
        </a:defRPr>
      </a:lvl4pPr>
      <a:lvl5pPr algn="ctr" rtl="0" eaLnBrk="1" fontAlgn="base" hangingPunct="1">
        <a:spcBef>
          <a:spcPct val="0"/>
        </a:spcBef>
        <a:spcAft>
          <a:spcPct val="0"/>
        </a:spcAft>
        <a:defRPr sz="4400">
          <a:solidFill>
            <a:schemeClr val="tx2"/>
          </a:solidFill>
          <a:latin typeface="Arial" charset="0"/>
          <a:ea typeface="ＭＳ Ｐゴシック" charset="0"/>
          <a:cs typeface="ＭＳ Ｐゴシック"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1" fontAlgn="base" hangingPunct="1">
        <a:spcBef>
          <a:spcPct val="20000"/>
        </a:spcBef>
        <a:spcAft>
          <a:spcPct val="0"/>
        </a:spcAft>
        <a:buChar char="–"/>
        <a:defRPr sz="2800">
          <a:solidFill>
            <a:schemeClr val="tx1"/>
          </a:solidFill>
          <a:latin typeface="+mn-lt"/>
          <a:ea typeface="ＭＳ Ｐゴシック" charset="0"/>
        </a:defRPr>
      </a:lvl2pPr>
      <a:lvl3pPr marL="1143000" indent="-228600" algn="l" rtl="0" eaLnBrk="1" fontAlgn="base" hangingPunct="1">
        <a:spcBef>
          <a:spcPct val="20000"/>
        </a:spcBef>
        <a:spcAft>
          <a:spcPct val="0"/>
        </a:spcAft>
        <a:buChar char="•"/>
        <a:defRPr sz="2400">
          <a:solidFill>
            <a:schemeClr val="tx1"/>
          </a:solidFill>
          <a:latin typeface="+mn-lt"/>
          <a:ea typeface="ＭＳ Ｐゴシック" charset="0"/>
        </a:defRPr>
      </a:lvl3pPr>
      <a:lvl4pPr marL="1600200" indent="-228600" algn="l" rtl="0" eaLnBrk="1" fontAlgn="base" hangingPunct="1">
        <a:spcBef>
          <a:spcPct val="20000"/>
        </a:spcBef>
        <a:spcAft>
          <a:spcPct val="0"/>
        </a:spcAft>
        <a:buChar char="–"/>
        <a:defRPr sz="2000">
          <a:solidFill>
            <a:schemeClr val="tx1"/>
          </a:solidFill>
          <a:latin typeface="+mn-lt"/>
          <a:ea typeface="ＭＳ Ｐゴシック" charset="0"/>
        </a:defRPr>
      </a:lvl4pPr>
      <a:lvl5pPr marL="2057400" indent="-228600" algn="l" rtl="0" eaLnBrk="1" fontAlgn="base" hangingPunct="1">
        <a:spcBef>
          <a:spcPct val="20000"/>
        </a:spcBef>
        <a:spcAft>
          <a:spcPct val="0"/>
        </a:spcAft>
        <a:buChar char="»"/>
        <a:defRPr sz="2000">
          <a:solidFill>
            <a:schemeClr val="tx1"/>
          </a:solidFill>
          <a:latin typeface="+mn-lt"/>
          <a:ea typeface="ＭＳ Ｐゴシック"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727200"/>
            <a:ext cx="9144000" cy="3385991"/>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nl-NL" sz="3600" dirty="0"/>
              <a:t>Financiering cultuureducatie in Primair onderwijs</a:t>
            </a:r>
          </a:p>
        </p:txBody>
      </p:sp>
      <p:sp>
        <p:nvSpPr>
          <p:cNvPr id="4" name="Tijdelijke aanduiding voor verticale tekst 3"/>
          <p:cNvSpPr>
            <a:spLocks noGrp="1"/>
          </p:cNvSpPr>
          <p:nvPr>
            <p:ph type="body" orient="vert" idx="1"/>
          </p:nvPr>
        </p:nvSpPr>
        <p:spPr>
          <a:xfrm>
            <a:off x="457200" y="1600200"/>
            <a:ext cx="8229600" cy="5257800"/>
          </a:xfrm>
        </p:spPr>
        <p:txBody>
          <a:bodyPr vert="horz"/>
          <a:lstStyle/>
          <a:p>
            <a:pPr marL="0" indent="0">
              <a:buNone/>
            </a:pPr>
            <a:r>
              <a:rPr lang="nl-NL" dirty="0">
                <a:latin typeface="HelveticaNeueLT Std Cn"/>
                <a:cs typeface="HelveticaNeueLT Std Cn"/>
              </a:rPr>
              <a:t>In deze presentatie alles op een rij om helderheid  te verschaffen rondom de financiering van </a:t>
            </a:r>
            <a:r>
              <a:rPr lang="nl-NL">
                <a:latin typeface="HelveticaNeueLT Std Cn"/>
                <a:cs typeface="HelveticaNeueLT Std Cn"/>
              </a:rPr>
              <a:t>het Cultuurmenu</a:t>
            </a:r>
            <a:r>
              <a:rPr lang="en-US">
                <a:latin typeface="HelveticaNeueLT Std Cn"/>
                <a:cs typeface="HelveticaNeueLT Std Cn"/>
              </a:rPr>
              <a:t>.</a:t>
            </a:r>
            <a:endParaRPr lang="nl-NL" dirty="0">
              <a:latin typeface="HelveticaNeueLT Std Cn"/>
              <a:cs typeface="HelveticaNeueLT Std Cn"/>
            </a:endParaRPr>
          </a:p>
          <a:p>
            <a:r>
              <a:rPr lang="nl-NL" dirty="0">
                <a:latin typeface="HelveticaNeueLT Std Cn"/>
                <a:cs typeface="HelveticaNeueLT Std Cn"/>
              </a:rPr>
              <a:t>Stel gerust vragen als die er nog zijn na het lezen van deze presentatie.</a:t>
            </a:r>
          </a:p>
        </p:txBody>
      </p:sp>
    </p:spTree>
    <p:extLst>
      <p:ext uri="{BB962C8B-B14F-4D97-AF65-F5344CB8AC3E}">
        <p14:creationId xmlns:p14="http://schemas.microsoft.com/office/powerpoint/2010/main" val="589259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Financiering PO Enschede </a:t>
            </a:r>
            <a:r>
              <a:rPr lang="mr-IN" dirty="0"/>
              <a:t>–</a:t>
            </a:r>
            <a:r>
              <a:rPr lang="nl-NL" dirty="0"/>
              <a:t> er is :</a:t>
            </a:r>
          </a:p>
        </p:txBody>
      </p:sp>
      <p:sp>
        <p:nvSpPr>
          <p:cNvPr id="3" name="Tijdelijke aanduiding voor verticale tekst 2"/>
          <p:cNvSpPr>
            <a:spLocks noGrp="1"/>
          </p:cNvSpPr>
          <p:nvPr>
            <p:ph type="body" orient="vert" idx="1"/>
          </p:nvPr>
        </p:nvSpPr>
        <p:spPr>
          <a:xfrm>
            <a:off x="457200" y="1600200"/>
            <a:ext cx="8229600" cy="2044823"/>
          </a:xfrm>
        </p:spPr>
        <p:txBody>
          <a:bodyPr vert="horz"/>
          <a:lstStyle/>
          <a:p>
            <a:pPr marL="514350" indent="-514350">
              <a:buFont typeface="+mj-lt"/>
              <a:buAutoNum type="arabicPeriod"/>
            </a:pPr>
            <a:r>
              <a:rPr lang="nl-NL" dirty="0">
                <a:latin typeface="HelveticaNeueLT Std Cn"/>
                <a:cs typeface="HelveticaNeueLT Std Cn"/>
              </a:rPr>
              <a:t>Lumpsum financiering</a:t>
            </a:r>
          </a:p>
          <a:p>
            <a:pPr marL="514350" indent="-514350">
              <a:buFont typeface="+mj-lt"/>
              <a:buAutoNum type="arabicPeriod"/>
            </a:pPr>
            <a:r>
              <a:rPr lang="nl-NL" dirty="0">
                <a:latin typeface="HelveticaNeueLT Std Cn"/>
                <a:cs typeface="HelveticaNeueLT Std Cn"/>
              </a:rPr>
              <a:t>Voor Cultuur gelabeld geld uit de </a:t>
            </a:r>
            <a:r>
              <a:rPr lang="nl-NL" dirty="0" err="1">
                <a:latin typeface="HelveticaNeueLT Std Cn"/>
                <a:cs typeface="HelveticaNeueLT Std Cn"/>
              </a:rPr>
              <a:t>Prestatiebox</a:t>
            </a:r>
            <a:endParaRPr lang="nl-NL" dirty="0">
              <a:latin typeface="HelveticaNeueLT Std Cn"/>
              <a:cs typeface="HelveticaNeueLT Std Cn"/>
            </a:endParaRPr>
          </a:p>
          <a:p>
            <a:pPr marL="514350" indent="-514350">
              <a:buFont typeface="+mj-lt"/>
              <a:buAutoNum type="arabicPeriod"/>
            </a:pPr>
            <a:r>
              <a:rPr lang="nl-NL" dirty="0">
                <a:latin typeface="HelveticaNeueLT Std Cn"/>
                <a:cs typeface="HelveticaNeueLT Std Cn"/>
              </a:rPr>
              <a:t>Subsidies voor Projecten (CMK, muziekimpuls </a:t>
            </a:r>
            <a:r>
              <a:rPr lang="nl-NL" dirty="0" err="1">
                <a:latin typeface="HelveticaNeueLT Std Cn"/>
                <a:cs typeface="HelveticaNeueLT Std Cn"/>
              </a:rPr>
              <a:t>etc</a:t>
            </a:r>
            <a:r>
              <a:rPr lang="nl-NL" dirty="0">
                <a:latin typeface="HelveticaNeueLT Std Cn"/>
                <a:cs typeface="HelveticaNeueLT Std Cn"/>
              </a:rPr>
              <a:t>)</a:t>
            </a:r>
          </a:p>
          <a:p>
            <a:endParaRPr lang="nl-NL" dirty="0"/>
          </a:p>
          <a:p>
            <a:endParaRPr lang="nl-NL" dirty="0"/>
          </a:p>
        </p:txBody>
      </p:sp>
      <p:sp>
        <p:nvSpPr>
          <p:cNvPr id="4" name="Tijdelijke aanduiding voor verticale tekst 2"/>
          <p:cNvSpPr txBox="1">
            <a:spLocks/>
          </p:cNvSpPr>
          <p:nvPr/>
        </p:nvSpPr>
        <p:spPr bwMode="auto">
          <a:xfrm>
            <a:off x="457200" y="3645024"/>
            <a:ext cx="8229600" cy="36441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1" fontAlgn="base" hangingPunct="1">
              <a:spcBef>
                <a:spcPct val="20000"/>
              </a:spcBef>
              <a:spcAft>
                <a:spcPct val="0"/>
              </a:spcAft>
              <a:buChar char="–"/>
              <a:defRPr sz="2800">
                <a:solidFill>
                  <a:schemeClr val="tx1"/>
                </a:solidFill>
                <a:latin typeface="+mn-lt"/>
                <a:ea typeface="ＭＳ Ｐゴシック" charset="0"/>
              </a:defRPr>
            </a:lvl2pPr>
            <a:lvl3pPr marL="1143000" indent="-228600" algn="l" rtl="0" eaLnBrk="1" fontAlgn="base" hangingPunct="1">
              <a:spcBef>
                <a:spcPct val="20000"/>
              </a:spcBef>
              <a:spcAft>
                <a:spcPct val="0"/>
              </a:spcAft>
              <a:buChar char="•"/>
              <a:defRPr sz="2400">
                <a:solidFill>
                  <a:schemeClr val="tx1"/>
                </a:solidFill>
                <a:latin typeface="+mn-lt"/>
                <a:ea typeface="ＭＳ Ｐゴシック" charset="0"/>
              </a:defRPr>
            </a:lvl3pPr>
            <a:lvl4pPr marL="1600200" indent="-228600" algn="l" rtl="0" eaLnBrk="1" fontAlgn="base" hangingPunct="1">
              <a:spcBef>
                <a:spcPct val="20000"/>
              </a:spcBef>
              <a:spcAft>
                <a:spcPct val="0"/>
              </a:spcAft>
              <a:buChar char="–"/>
              <a:defRPr sz="2000">
                <a:solidFill>
                  <a:schemeClr val="tx1"/>
                </a:solidFill>
                <a:latin typeface="+mn-lt"/>
                <a:ea typeface="ＭＳ Ｐゴシック" charset="0"/>
              </a:defRPr>
            </a:lvl4pPr>
            <a:lvl5pPr marL="2057400" indent="-228600" algn="l" rtl="0" eaLnBrk="1" fontAlgn="base" hangingPunct="1">
              <a:spcBef>
                <a:spcPct val="20000"/>
              </a:spcBef>
              <a:spcAft>
                <a:spcPct val="0"/>
              </a:spcAft>
              <a:buChar char="»"/>
              <a:defRPr sz="2000">
                <a:solidFill>
                  <a:schemeClr val="tx1"/>
                </a:solidFill>
                <a:latin typeface="+mn-lt"/>
                <a:ea typeface="ＭＳ Ｐゴシック"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514350" indent="-514350">
              <a:buFont typeface="+mj-lt"/>
              <a:buAutoNum type="arabicPeriod"/>
            </a:pPr>
            <a:r>
              <a:rPr lang="nl-NL" kern="0" dirty="0">
                <a:latin typeface="HelveticaNeueLT Std Cn"/>
                <a:cs typeface="HelveticaNeueLT Std Cn"/>
              </a:rPr>
              <a:t>In de Lumpsum zitten: </a:t>
            </a:r>
          </a:p>
          <a:p>
            <a:pPr lvl="1">
              <a:buFont typeface="Arial"/>
              <a:buChar char="•"/>
            </a:pPr>
            <a:r>
              <a:rPr lang="nl-NL" kern="0" dirty="0">
                <a:latin typeface="HelveticaNeueLT Std Cn"/>
                <a:cs typeface="HelveticaNeueLT Std Cn"/>
              </a:rPr>
              <a:t>VELO gelden (</a:t>
            </a:r>
            <a:r>
              <a:rPr lang="nl-NL" b="1" u="sng" kern="0" dirty="0">
                <a:latin typeface="HelveticaNeueLT Std Cn"/>
                <a:cs typeface="HelveticaNeueLT Std Cn"/>
              </a:rPr>
              <a:t>Ve</a:t>
            </a:r>
            <a:r>
              <a:rPr lang="nl-NL" kern="0" dirty="0">
                <a:latin typeface="HelveticaNeueLT Std Cn"/>
                <a:cs typeface="HelveticaNeueLT Std Cn"/>
              </a:rPr>
              <a:t>reenvoudigde </a:t>
            </a:r>
            <a:r>
              <a:rPr lang="nl-NL" b="1" u="sng" kern="0" dirty="0" err="1">
                <a:latin typeface="HelveticaNeueLT Std Cn"/>
                <a:cs typeface="HelveticaNeueLT Std Cn"/>
              </a:rPr>
              <a:t>Lo</a:t>
            </a:r>
            <a:r>
              <a:rPr lang="nl-NL" kern="0" dirty="0" err="1">
                <a:latin typeface="HelveticaNeueLT Std Cn"/>
                <a:cs typeface="HelveticaNeueLT Std Cn"/>
              </a:rPr>
              <a:t>ndo</a:t>
            </a:r>
            <a:r>
              <a:rPr lang="nl-NL" kern="0" dirty="0">
                <a:latin typeface="HelveticaNeueLT Std Cn"/>
                <a:cs typeface="HelveticaNeueLT Std Cn"/>
              </a:rPr>
              <a:t> gelden)</a:t>
            </a:r>
          </a:p>
          <a:p>
            <a:pPr lvl="1">
              <a:buFont typeface="Arial"/>
              <a:buChar char="•"/>
            </a:pPr>
            <a:r>
              <a:rPr lang="nl-NL" kern="0" dirty="0">
                <a:latin typeface="HelveticaNeueLT Std Cn"/>
                <a:cs typeface="HelveticaNeueLT Std Cn"/>
              </a:rPr>
              <a:t>Voor cultuur gelabeld: ca. € 101,31 per school, plus € 4,23 per leerling</a:t>
            </a:r>
          </a:p>
          <a:p>
            <a:pPr lvl="1">
              <a:buFont typeface="Arial"/>
              <a:buChar char="•"/>
            </a:pPr>
            <a:r>
              <a:rPr lang="nl-NL" kern="0" dirty="0">
                <a:latin typeface="HelveticaNeueLT Std Cn"/>
                <a:cs typeface="HelveticaNeueLT Std Cn"/>
              </a:rPr>
              <a:t>Wordt vaak besteed aan materialen</a:t>
            </a:r>
          </a:p>
          <a:p>
            <a:endParaRPr lang="nl-NL" kern="0" dirty="0"/>
          </a:p>
          <a:p>
            <a:endParaRPr lang="nl-NL" kern="0" dirty="0"/>
          </a:p>
        </p:txBody>
      </p:sp>
    </p:spTree>
    <p:extLst>
      <p:ext uri="{BB962C8B-B14F-4D97-AF65-F5344CB8AC3E}">
        <p14:creationId xmlns:p14="http://schemas.microsoft.com/office/powerpoint/2010/main" val="1580776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allAtOnce"/>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2. Financiering PO  ENSCHEDE </a:t>
            </a:r>
            <a:r>
              <a:rPr lang="mr-IN" dirty="0"/>
              <a:t>–</a:t>
            </a:r>
            <a:r>
              <a:rPr lang="nl-NL" dirty="0"/>
              <a:t> </a:t>
            </a:r>
            <a:r>
              <a:rPr lang="nl-NL" dirty="0" err="1"/>
              <a:t>Prestatiebox</a:t>
            </a:r>
            <a:r>
              <a:rPr lang="nl-NL" dirty="0"/>
              <a:t>:</a:t>
            </a:r>
          </a:p>
        </p:txBody>
      </p:sp>
      <p:sp>
        <p:nvSpPr>
          <p:cNvPr id="3" name="Tijdelijke aanduiding voor verticale tekst 2"/>
          <p:cNvSpPr>
            <a:spLocks noGrp="1"/>
          </p:cNvSpPr>
          <p:nvPr>
            <p:ph type="body" orient="vert" idx="1"/>
          </p:nvPr>
        </p:nvSpPr>
        <p:spPr>
          <a:xfrm>
            <a:off x="0" y="1340768"/>
            <a:ext cx="9334872" cy="5517232"/>
          </a:xfrm>
        </p:spPr>
        <p:txBody>
          <a:bodyPr vert="horz"/>
          <a:lstStyle/>
          <a:p>
            <a:pPr marL="0" indent="0">
              <a:buNone/>
            </a:pPr>
            <a:r>
              <a:rPr lang="nl-NL" dirty="0">
                <a:latin typeface="HelveticaNeueLT Std Cn"/>
                <a:cs typeface="HelveticaNeueLT Std Cn"/>
              </a:rPr>
              <a:t>Er is afgesproken in convenant Concordia, gemeente </a:t>
            </a:r>
            <a:r>
              <a:rPr lang="en-US" dirty="0">
                <a:latin typeface="HelveticaNeueLT Std Cn"/>
                <a:cs typeface="HelveticaNeueLT Std Cn"/>
              </a:rPr>
              <a:t>en</a:t>
            </a:r>
            <a:r>
              <a:rPr lang="nl-NL" dirty="0">
                <a:latin typeface="HelveticaNeueLT Std Cn"/>
                <a:cs typeface="HelveticaNeueLT Std Cn"/>
              </a:rPr>
              <a:t> schoolbesturen dat:</a:t>
            </a:r>
          </a:p>
          <a:p>
            <a:r>
              <a:rPr lang="nl-NL" dirty="0">
                <a:latin typeface="HelveticaNeueLT Std Cn"/>
                <a:cs typeface="HelveticaNeueLT Std Cn"/>
              </a:rPr>
              <a:t>het Cultuurmenu wordt betaald uit de </a:t>
            </a:r>
            <a:r>
              <a:rPr lang="nl-NL" dirty="0" err="1">
                <a:latin typeface="HelveticaNeueLT Std Cn"/>
                <a:cs typeface="HelveticaNeueLT Std Cn"/>
              </a:rPr>
              <a:t>Prestatiebox</a:t>
            </a:r>
            <a:endParaRPr lang="nl-NL" dirty="0">
              <a:latin typeface="HelveticaNeueLT Std Cn"/>
              <a:cs typeface="HelveticaNeueLT Std Cn"/>
            </a:endParaRPr>
          </a:p>
          <a:p>
            <a:r>
              <a:rPr lang="nl-NL" dirty="0">
                <a:latin typeface="HelveticaNeueLT Std Cn"/>
                <a:cs typeface="HelveticaNeueLT Std Cn"/>
              </a:rPr>
              <a:t>In de </a:t>
            </a:r>
            <a:r>
              <a:rPr lang="nl-NL" dirty="0" err="1">
                <a:latin typeface="HelveticaNeueLT Std Cn"/>
                <a:cs typeface="HelveticaNeueLT Std Cn"/>
              </a:rPr>
              <a:t>Prestatiebox</a:t>
            </a:r>
            <a:r>
              <a:rPr lang="nl-NL" dirty="0">
                <a:latin typeface="HelveticaNeueLT Std Cn"/>
                <a:cs typeface="HelveticaNeueLT Std Cn"/>
              </a:rPr>
              <a:t>  zit nu € 12,15 per leerling voor cultuur</a:t>
            </a:r>
          </a:p>
          <a:p>
            <a:r>
              <a:rPr lang="nl-NL" dirty="0">
                <a:latin typeface="HelveticaNeueLT Std Cn"/>
                <a:cs typeface="HelveticaNeueLT Std Cn"/>
              </a:rPr>
              <a:t>€ 1 per leerling gaat naar coördinatie Cultuurmenu</a:t>
            </a:r>
          </a:p>
          <a:p>
            <a:r>
              <a:rPr lang="nl-NL" dirty="0">
                <a:latin typeface="HelveticaNeueLT Std Cn"/>
                <a:cs typeface="HelveticaNeueLT Std Cn"/>
              </a:rPr>
              <a:t>School kan zelf kiezen om gehele bedrag (€ 11,15) in te leggen of </a:t>
            </a:r>
          </a:p>
          <a:p>
            <a:r>
              <a:rPr lang="nl-NL" dirty="0">
                <a:latin typeface="HelveticaNeueLT Std Cn"/>
                <a:cs typeface="HelveticaNeueLT Std Cn"/>
              </a:rPr>
              <a:t>Het minimale bedrag van € 6,08 per leerling</a:t>
            </a:r>
          </a:p>
          <a:p>
            <a:r>
              <a:rPr lang="nl-NL" dirty="0">
                <a:latin typeface="HelveticaNeueLT Std Cn"/>
                <a:cs typeface="HelveticaNeueLT Std Cn"/>
              </a:rPr>
              <a:t>Ingelegd geld wordt helemaal besteed aan activiteiten uit Cultuurmenu.</a:t>
            </a:r>
          </a:p>
          <a:p>
            <a:endParaRPr lang="nl-NL" dirty="0"/>
          </a:p>
          <a:p>
            <a:pPr marL="457200" lvl="1" indent="0">
              <a:buNone/>
            </a:pPr>
            <a:endParaRPr lang="nl-NL" dirty="0"/>
          </a:p>
          <a:p>
            <a:endParaRPr lang="nl-NL" dirty="0"/>
          </a:p>
          <a:p>
            <a:endParaRPr lang="nl-NL" dirty="0"/>
          </a:p>
        </p:txBody>
      </p:sp>
    </p:spTree>
    <p:extLst>
      <p:ext uri="{BB962C8B-B14F-4D97-AF65-F5344CB8AC3E}">
        <p14:creationId xmlns:p14="http://schemas.microsoft.com/office/powerpoint/2010/main" val="14899837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z="4000" dirty="0"/>
              <a:t>Samenvattend, de Praktijk van Cultuurmenu:</a:t>
            </a:r>
          </a:p>
        </p:txBody>
      </p:sp>
      <p:sp>
        <p:nvSpPr>
          <p:cNvPr id="3" name="Tijdelijke aanduiding voor verticale tekst 2"/>
          <p:cNvSpPr>
            <a:spLocks noGrp="1"/>
          </p:cNvSpPr>
          <p:nvPr>
            <p:ph type="body" orient="vert" idx="1"/>
          </p:nvPr>
        </p:nvSpPr>
        <p:spPr>
          <a:xfrm>
            <a:off x="-10982" y="1340768"/>
            <a:ext cx="9011344" cy="5256584"/>
          </a:xfrm>
        </p:spPr>
        <p:txBody>
          <a:bodyPr vert="horz"/>
          <a:lstStyle/>
          <a:p>
            <a:r>
              <a:rPr lang="nl-NL" dirty="0">
                <a:latin typeface="HelveticaNeueLT Std Cn"/>
                <a:cs typeface="HelveticaNeueLT Std Cn"/>
              </a:rPr>
              <a:t>Concordia factureert jaarlijks de schoolbesturen op basis van 1 okt telling; de uitvoerende culturele instellingen factureren naar Concordia.</a:t>
            </a:r>
          </a:p>
          <a:p>
            <a:pPr lvl="0"/>
            <a:r>
              <a:rPr lang="nl-NL" dirty="0">
                <a:latin typeface="HelveticaNeueLT Std Cn"/>
                <a:cs typeface="HelveticaNeueLT Std Cn"/>
              </a:rPr>
              <a:t>Scholen leggen vooraf de bepaalde hoeveelheid geld in, ( in 2019/2020: €11,15 of €6,08) </a:t>
            </a:r>
          </a:p>
          <a:p>
            <a:pPr lvl="0"/>
            <a:r>
              <a:rPr lang="nl-NL" dirty="0">
                <a:latin typeface="HelveticaNeueLT Std Cn"/>
                <a:cs typeface="HelveticaNeueLT Std Cn"/>
              </a:rPr>
              <a:t>Iedere school kan nu 'gratis' uit het menu afnemen voor dat ingelegde bedrag per ll. </a:t>
            </a:r>
          </a:p>
          <a:p>
            <a:pPr lvl="0"/>
            <a:r>
              <a:rPr lang="nl-NL" dirty="0">
                <a:latin typeface="HelveticaNeueLT Std Cn"/>
                <a:cs typeface="HelveticaNeueLT Std Cn"/>
              </a:rPr>
              <a:t>Bij overschrijding van het bedrag krijgt de school de keuze tussen het veranderen van de afname of betaling op basis van na facturatie.</a:t>
            </a:r>
          </a:p>
          <a:p>
            <a:pPr marL="0" lvl="0" indent="0">
              <a:buNone/>
            </a:pPr>
            <a:endParaRPr lang="nl-NL" dirty="0">
              <a:latin typeface="HelveticaNeueLT Std Cn"/>
              <a:cs typeface="HelveticaNeueLT Std Cn"/>
            </a:endParaRPr>
          </a:p>
          <a:p>
            <a:endParaRPr lang="nl-NL" dirty="0">
              <a:latin typeface="HelveticaNeueLT Std Cn"/>
              <a:cs typeface="HelveticaNeueLT Std Cn"/>
            </a:endParaRPr>
          </a:p>
          <a:p>
            <a:endParaRPr lang="nl-NL" dirty="0">
              <a:latin typeface="HelveticaNeueLT Std Cn"/>
              <a:cs typeface="HelveticaNeueLT Std Cn"/>
            </a:endParaRPr>
          </a:p>
        </p:txBody>
      </p:sp>
    </p:spTree>
    <p:extLst>
      <p:ext uri="{BB962C8B-B14F-4D97-AF65-F5344CB8AC3E}">
        <p14:creationId xmlns:p14="http://schemas.microsoft.com/office/powerpoint/2010/main" val="10791792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850106"/>
          </a:xfrm>
        </p:spPr>
        <p:txBody>
          <a:bodyPr/>
          <a:lstStyle/>
          <a:p>
            <a:r>
              <a:rPr lang="nl-NL" dirty="0" err="1"/>
              <a:t>Note</a:t>
            </a:r>
            <a:r>
              <a:rPr lang="nl-NL" dirty="0"/>
              <a:t>/advies voor </a:t>
            </a:r>
            <a:r>
              <a:rPr lang="nl-NL" dirty="0" err="1"/>
              <a:t>ICC’ers</a:t>
            </a:r>
            <a:r>
              <a:rPr lang="nl-NL" dirty="0"/>
              <a:t>:</a:t>
            </a:r>
          </a:p>
        </p:txBody>
      </p:sp>
      <p:sp>
        <p:nvSpPr>
          <p:cNvPr id="3" name="Tijdelijke aanduiding voor verticale tekst 2"/>
          <p:cNvSpPr>
            <a:spLocks noGrp="1"/>
          </p:cNvSpPr>
          <p:nvPr>
            <p:ph type="body" orient="vert" idx="1"/>
          </p:nvPr>
        </p:nvSpPr>
        <p:spPr>
          <a:xfrm>
            <a:off x="-10982" y="1052736"/>
            <a:ext cx="9011344" cy="5805264"/>
          </a:xfrm>
        </p:spPr>
        <p:txBody>
          <a:bodyPr vert="horz"/>
          <a:lstStyle/>
          <a:p>
            <a:r>
              <a:rPr lang="nl-NL" dirty="0">
                <a:latin typeface="HelveticaNeueLT Std Cn"/>
                <a:cs typeface="HelveticaNeueLT Std Cn"/>
              </a:rPr>
              <a:t>Het bedrag uit de </a:t>
            </a:r>
            <a:r>
              <a:rPr lang="nl-NL" dirty="0" err="1">
                <a:latin typeface="HelveticaNeueLT Std Cn"/>
                <a:cs typeface="HelveticaNeueLT Std Cn"/>
              </a:rPr>
              <a:t>Prestatiebox</a:t>
            </a:r>
            <a:r>
              <a:rPr lang="nl-NL" dirty="0">
                <a:latin typeface="HelveticaNeueLT Std Cn"/>
                <a:cs typeface="HelveticaNeueLT Std Cn"/>
              </a:rPr>
              <a:t> dat niét in het Cultuurmenu wordt ingelegd valt onder de verantwoordelijkheid van de schooldirecteur (dus €11,15 – €6,08 = </a:t>
            </a:r>
            <a:r>
              <a:rPr lang="nl-NL" b="1" u="sng" dirty="0">
                <a:latin typeface="HelveticaNeueLT Std Cn"/>
                <a:cs typeface="HelveticaNeueLT Std Cn"/>
              </a:rPr>
              <a:t>€ 5,07 per ll</a:t>
            </a:r>
            <a:r>
              <a:rPr lang="nl-NL" dirty="0">
                <a:latin typeface="HelveticaNeueLT Std Cn"/>
                <a:cs typeface="HelveticaNeueLT Std Cn"/>
              </a:rPr>
              <a:t>.)</a:t>
            </a:r>
          </a:p>
          <a:p>
            <a:r>
              <a:rPr lang="nl-NL" dirty="0">
                <a:latin typeface="HelveticaNeueLT Std Cn"/>
                <a:cs typeface="HelveticaNeueLT Std Cn"/>
              </a:rPr>
              <a:t>het hangt af van de afspraken tussen schoolbestuur en –directie hoe besteding hiervan geregeld is.</a:t>
            </a:r>
          </a:p>
          <a:p>
            <a:pPr marL="342900" lvl="1" indent="-342900">
              <a:buFontTx/>
              <a:buChar char="•"/>
            </a:pPr>
            <a:r>
              <a:rPr lang="nl-NL" sz="3200" dirty="0">
                <a:latin typeface="HelveticaNeueLT Std Cn"/>
                <a:cs typeface="HelveticaNeueLT Std Cn"/>
              </a:rPr>
              <a:t>De ICC-er doet er goed aan dit te bespreken met de directeur en  dat bedrag in elk geval op de schoolbegroting te laten opnemen als geld bestemd voor cultuureducatie, naast de eerder genoemde VELO gelden! ( € 101,31 per school, € 4,23 per leerling).</a:t>
            </a:r>
          </a:p>
        </p:txBody>
      </p:sp>
    </p:spTree>
    <p:extLst>
      <p:ext uri="{BB962C8B-B14F-4D97-AF65-F5344CB8AC3E}">
        <p14:creationId xmlns:p14="http://schemas.microsoft.com/office/powerpoint/2010/main" val="18279540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3. Financiering PO  ENSCHEDE </a:t>
            </a:r>
            <a:r>
              <a:rPr lang="mr-IN" dirty="0"/>
              <a:t>–</a:t>
            </a:r>
            <a:r>
              <a:rPr lang="nl-NL" dirty="0"/>
              <a:t> Project CMK (</a:t>
            </a:r>
            <a:r>
              <a:rPr lang="nl-NL" dirty="0" err="1"/>
              <a:t>Culturage</a:t>
            </a:r>
            <a:r>
              <a:rPr lang="nl-NL" dirty="0"/>
              <a:t>)</a:t>
            </a:r>
          </a:p>
        </p:txBody>
      </p:sp>
      <p:sp>
        <p:nvSpPr>
          <p:cNvPr id="3" name="Tijdelijke aanduiding voor verticale tekst 2"/>
          <p:cNvSpPr>
            <a:spLocks noGrp="1"/>
          </p:cNvSpPr>
          <p:nvPr>
            <p:ph type="body" orient="vert" idx="1"/>
          </p:nvPr>
        </p:nvSpPr>
        <p:spPr>
          <a:xfrm>
            <a:off x="179512" y="1628800"/>
            <a:ext cx="9155360" cy="4968552"/>
          </a:xfrm>
        </p:spPr>
        <p:txBody>
          <a:bodyPr vert="horz"/>
          <a:lstStyle/>
          <a:p>
            <a:pPr marL="0" indent="0">
              <a:buNone/>
            </a:pPr>
            <a:r>
              <a:rPr lang="nl-NL" dirty="0">
                <a:latin typeface="HelveticaNeueLT Std Cn"/>
                <a:cs typeface="HelveticaNeueLT Std Cn"/>
              </a:rPr>
              <a:t>Scholen kunnen kiezen uit deelname in 3 scenario’s:</a:t>
            </a:r>
          </a:p>
          <a:p>
            <a:r>
              <a:rPr lang="nl-NL" dirty="0">
                <a:latin typeface="HelveticaNeueLT Std Cn"/>
                <a:cs typeface="HelveticaNeueLT Std Cn"/>
              </a:rPr>
              <a:t>Scenario 1: € 800 per school, plus € 5,00 per ll. </a:t>
            </a:r>
          </a:p>
          <a:p>
            <a:r>
              <a:rPr lang="nl-NL" dirty="0">
                <a:latin typeface="HelveticaNeueLT Std Cn"/>
                <a:cs typeface="HelveticaNeueLT Std Cn"/>
              </a:rPr>
              <a:t>Scenario 2: € 300 per school, plus € 1,00 per ll.</a:t>
            </a:r>
          </a:p>
          <a:p>
            <a:r>
              <a:rPr lang="nl-NL" dirty="0">
                <a:latin typeface="HelveticaNeueLT Std Cn"/>
                <a:cs typeface="HelveticaNeueLT Std Cn"/>
              </a:rPr>
              <a:t>Scenario 3: geen extra geld</a:t>
            </a:r>
          </a:p>
          <a:p>
            <a:endParaRPr lang="nl-NL" dirty="0">
              <a:latin typeface="HelveticaNeueLT Std Cn"/>
              <a:cs typeface="HelveticaNeueLT Std Cn"/>
            </a:endParaRPr>
          </a:p>
          <a:p>
            <a:r>
              <a:rPr lang="nl-NL" dirty="0">
                <a:latin typeface="HelveticaNeueLT Std Cn"/>
                <a:cs typeface="HelveticaNeueLT Std Cn"/>
              </a:rPr>
              <a:t>Uitbetaling op basis van projectplan (opgesteld door school en educatief medewerker)</a:t>
            </a:r>
          </a:p>
          <a:p>
            <a:r>
              <a:rPr lang="nl-NL" dirty="0">
                <a:latin typeface="HelveticaNeueLT Std Cn"/>
                <a:cs typeface="HelveticaNeueLT Std Cn"/>
              </a:rPr>
              <a:t>Concordia is hiervan penvoerder, Collin </a:t>
            </a:r>
            <a:r>
              <a:rPr lang="nl-NL" dirty="0" err="1">
                <a:latin typeface="HelveticaNeueLT Std Cn"/>
                <a:cs typeface="HelveticaNeueLT Std Cn"/>
              </a:rPr>
              <a:t>Vaneker</a:t>
            </a:r>
            <a:r>
              <a:rPr lang="nl-NL" dirty="0">
                <a:latin typeface="HelveticaNeueLT Std Cn"/>
                <a:cs typeface="HelveticaNeueLT Std Cn"/>
              </a:rPr>
              <a:t> is Coördinator</a:t>
            </a:r>
          </a:p>
          <a:p>
            <a:endParaRPr lang="nl-NL" dirty="0"/>
          </a:p>
          <a:p>
            <a:pPr lvl="1"/>
            <a:endParaRPr lang="nl-NL" dirty="0"/>
          </a:p>
          <a:p>
            <a:endParaRPr lang="nl-NL" dirty="0"/>
          </a:p>
          <a:p>
            <a:endParaRPr lang="nl-NL" dirty="0"/>
          </a:p>
        </p:txBody>
      </p:sp>
    </p:spTree>
    <p:extLst>
      <p:ext uri="{BB962C8B-B14F-4D97-AF65-F5344CB8AC3E}">
        <p14:creationId xmlns:p14="http://schemas.microsoft.com/office/powerpoint/2010/main" val="499041099"/>
      </p:ext>
    </p:extLst>
  </p:cSld>
  <p:clrMapOvr>
    <a:masterClrMapping/>
  </p:clrMapOvr>
</p:sld>
</file>

<file path=ppt/theme/theme1.xml><?xml version="1.0" encoding="utf-8"?>
<a:theme xmlns:a="http://schemas.openxmlformats.org/drawingml/2006/main" name="1_Standaardontwerp">
  <a:themeElements>
    <a:clrScheme name="1_Standaardontwer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Standaardontwerp">
      <a:majorFont>
        <a:latin typeface="Arial"/>
        <a:ea typeface=""/>
        <a:cs typeface=""/>
      </a:majorFont>
      <a:minorFont>
        <a:latin typeface="Aria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Standaardontwer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Standaardontwerp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Standaardontwerp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Standaardontwerp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Standaardontwerp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Standaardontwerp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Standaardontwerp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Standaardontwerp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Standaardontwerp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Standaardontwerp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Standaardontwerp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Standaardontwerp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Kantoorth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concordia</Template>
  <TotalTime>293</TotalTime>
  <Words>442</Words>
  <Application>Microsoft Macintosh PowerPoint</Application>
  <PresentationFormat>Diavoorstelling (4:3)</PresentationFormat>
  <Paragraphs>42</Paragraphs>
  <Slides>7</Slides>
  <Notes>1</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7</vt:i4>
      </vt:variant>
    </vt:vector>
  </HeadingPairs>
  <TitlesOfParts>
    <vt:vector size="11" baseType="lpstr">
      <vt:lpstr>Arial</vt:lpstr>
      <vt:lpstr>BigNoodleTitling</vt:lpstr>
      <vt:lpstr>HelveticaNeueLT Std Cn</vt:lpstr>
      <vt:lpstr>1_Standaardontwerp</vt:lpstr>
      <vt:lpstr>PowerPoint-presentatie</vt:lpstr>
      <vt:lpstr>Financiering cultuureducatie in Primair onderwijs</vt:lpstr>
      <vt:lpstr>Financiering PO Enschede – er is :</vt:lpstr>
      <vt:lpstr>2. Financiering PO  ENSCHEDE – Prestatiebox:</vt:lpstr>
      <vt:lpstr>Samenvattend, de Praktijk van Cultuurmenu:</vt:lpstr>
      <vt:lpstr>Note/advies voor ICC’ers:</vt:lpstr>
      <vt:lpstr>3. Financiering PO  ENSCHEDE – Project CMK (Culturage)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Willem Jaap Zwart</dc:creator>
  <cp:lastModifiedBy>Evelien Harberink</cp:lastModifiedBy>
  <cp:revision>32</cp:revision>
  <dcterms:created xsi:type="dcterms:W3CDTF">2017-12-07T07:15:00Z</dcterms:created>
  <dcterms:modified xsi:type="dcterms:W3CDTF">2020-02-13T15:21:54Z</dcterms:modified>
</cp:coreProperties>
</file>